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035" autoAdjust="0"/>
  </p:normalViewPr>
  <p:slideViewPr>
    <p:cSldViewPr>
      <p:cViewPr varScale="1">
        <p:scale>
          <a:sx n="58" d="100"/>
          <a:sy n="58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-13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MIELŐTT ELKEZDITEK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Imádságos szívvel olvasd át az egész leckét, legalább kétszer!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Gyűjts össze minden anyagot, amire a foglalkozásokon minden szekcióban szükségetek lehet!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Dolgozzatok össze a csoport egyik tagjával és tervezzétek meg, ki, melyik szekciót fogja vezetni!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SZEMÉLYES FELKÉSZÜLÉS A VEZETÉSRE: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Gondolj egy olyan időszakra életedben, amikor hallgattál Isten hangjára és ez megváltoztatta az életedet! Mindenképpen oszd meg ezt a tapasztalatodat a csoporttal, ha a Szentlélek indíttatását érzed rá! Ha nem, akkor is használd fel hatását a mai összejövetel vezetéséhez!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ÜDVÖZLÉS ÉS IMÁDSÁG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Üdvözöld a csoportot!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Ellenőrizd, hogy mindenki magával hozta-e imanaplóját! Kérdezd meg, átnézte-e valaki az előző lecke igekutató feladatait. Találtak-e valami újat, amit megosztanának a többiekkel? Térjetek vissza az imanaplóba bejegyzett imakérésekre is, és foglaljátok bele az imádságba!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Kiejtett szavainknak hatalma van. Építhetnek, de rombolhatnak is. Háborút indíthatnak el, vagy békefolyamatot. Házaspárrá tehetik a férjet és a feleséget, börtönbüntetésre ítélhetnek valakit, egy verseny megnyerésére ösztönözhetnek és vigaszt nyújthatnak szomorúságunkban. És ezek csak az emberi szavak. Képzeljük csak el, mennyivel többet tud tenni Isten szava! Ő szólt, és világosság lett, hegységek, egy világegyetem, élet…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Jézus követőiként tudnunk kell, hogyan hallgassunk Isten szavára. Isten igéje megváltoztathatja és újjá teremtheti életünket! Izgalmas dolgok történnek, amikor Ő szól.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Videoklip</a:t>
            </a:r>
            <a:r>
              <a:rPr lang="hu-HU" baseline="0" dirty="0" smtClean="0"/>
              <a:t> </a:t>
            </a:r>
            <a:r>
              <a:rPr lang="en-GB" baseline="0" dirty="0" smtClean="0"/>
              <a:t>– </a:t>
            </a:r>
            <a:r>
              <a:rPr lang="hu-HU" baseline="0" dirty="0" smtClean="0"/>
              <a:t>Szavak </a:t>
            </a:r>
            <a:r>
              <a:rPr lang="en-GB" baseline="0" dirty="0" smtClean="0"/>
              <a:t> </a:t>
            </a:r>
            <a:r>
              <a:rPr lang="en-GB" baseline="0" dirty="0"/>
              <a:t>– Hank Nelson – You 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b="1" kern="1200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BEMELEGÍTÉS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Osszuk a résztvevőket 5 fős csoportokra! Adjunk minden csoportnak kettőt az emberi körvonalakat ábrázoló rajzokból (lásd a diavetítésben!).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Írjanak a lányok az egyik alakba az építő, a másikba pedig romboló szavakat!  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Dolgozzunk ismét közösen! 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Kérdezzük meg, melyik volt könnyebb, megerősítő, vagy bántó szavakat gyűjteni? 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Mondtak már olyasmit nektek, amivel mélyen megbántottak? 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Könnyen tudtok másokat szavakkal támogatni? 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IGEKUTATÁS </a:t>
            </a:r>
            <a:r>
              <a:rPr lang="en-GB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Szükségünk lesz: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résztvevőnként 1db feladatlapra (2 oldal)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tollakra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A4-es bőrszínű papírlapokra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néhány ollóra a fül-formák kivágásához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szövegkiemelő tollakra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Alakítsanak a lányok maximum 6 fős csoportokat!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Nevezzünk ki minden kiscsoport élére egy vezetőt, aki a kérdések megválaszolásában vezeti majd a csoportot és leírja ötleteiket, válaszaikat.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15-20 percet adjunk erre a feladatra!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Szólítsuk fel őket, hogy a fül alakú papírra írják ötleteiket arról, hogyan hallhatjuk meg Isten hangját!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Igekutatás – ismét közösen 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Hívjuk össze újra a teljes csoportot!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Kérjük meg az összes csoportot, hogy osszák meg a többiekkel a tanulmány során felmerült különleges meglátásaikat.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Szólítsuk fel őket, hogy ragasszák a táblára, vagy a falra fül alakú papírlapjaikat, hogy mindenki láthassa és elolvashassa.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1200" b="1" dirty="0" smtClean="0">
                <a:solidFill>
                  <a:srgbClr val="996633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KÜLÖNLEGES IMÁDSÁG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1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 szavak hatalommal bírnak. Milyen szavakkal írnátok le Istent?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Írjátok ezt a szót egy </a:t>
            </a:r>
            <a:r>
              <a:rPr lang="hu-HU" sz="1200" kern="12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post-it-re</a:t>
            </a: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és ragasszátok a „szavak” feliratú poszterre!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Együtt imádkozzunk és a poszterre ragasztott szavak felhasználásával dicsőítsük Istent azért, hogy Ő az, Aki. 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Mindig legyenek konkrét imakéréseink is, amiket az imanaplóba is be lehet vezetni. Minden összejövetelen vissza fogunk térni rájuk. </a:t>
            </a:r>
            <a:endParaRPr lang="hu-H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Ez segít majd a lányoknak felismerni, hogy Isten megválaszolja az imákat és tudatosabban imádkozni olyasmikért, amiket túl gyakran természetesnek veszünk.</a:t>
            </a:r>
            <a:endParaRPr lang="hu-H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5301208"/>
            <a:ext cx="756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6.FOGLALKOZÁS</a:t>
            </a:r>
            <a:endParaRPr lang="en-GB" sz="2400" b="1" dirty="0"/>
          </a:p>
          <a:p>
            <a:r>
              <a:rPr lang="hu-HU" sz="2400" b="1" dirty="0" smtClean="0"/>
              <a:t>VISSZATÜLRÖZNI JÉZUST</a:t>
            </a:r>
            <a:r>
              <a:rPr lang="en-GB" sz="2400" b="1" dirty="0" smtClean="0"/>
              <a:t>: </a:t>
            </a:r>
            <a:r>
              <a:rPr lang="hu-HU" sz="2400" b="1" dirty="0" smtClean="0"/>
              <a:t>ISTEN SZAVA VILÁGOKAT TEREMT</a:t>
            </a:r>
            <a:endParaRPr lang="en-GB" sz="2400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 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BEMELEGÍTÉS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 b="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8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4032" y="2852936"/>
            <a:ext cx="3888432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KÜLÖNLEGES IMÁDSÁG</a:t>
            </a:r>
            <a:endParaRPr lang="en-US" dirty="0"/>
          </a:p>
        </p:txBody>
      </p:sp>
      <p:pic>
        <p:nvPicPr>
          <p:cNvPr id="1026" name="Picture 2" descr="Image result for names for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564904"/>
            <a:ext cx="4286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193</Words>
  <Application>Microsoft Office PowerPoint</Application>
  <PresentationFormat>Szélesvásznú</PresentationFormat>
  <Paragraphs>73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Gabriola</vt:lpstr>
      <vt:lpstr>Palatino Linotype</vt:lpstr>
      <vt:lpstr>Symbol</vt:lpstr>
      <vt:lpstr>Tahoma</vt:lpstr>
      <vt:lpstr>Times New Roman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2016-12-08T16:38:52Z</dcterms:created>
  <dcterms:modified xsi:type="dcterms:W3CDTF">2018-01-09T18:36:15Z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